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54ED-5C6B-C542-929B-B7D862C72AA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19D5-5912-7046-8208-1CFC5FD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3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54ED-5C6B-C542-929B-B7D862C72AA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19D5-5912-7046-8208-1CFC5FD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2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54ED-5C6B-C542-929B-B7D862C72AA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19D5-5912-7046-8208-1CFC5FD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0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54ED-5C6B-C542-929B-B7D862C72AA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19D5-5912-7046-8208-1CFC5FD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3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54ED-5C6B-C542-929B-B7D862C72AA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19D5-5912-7046-8208-1CFC5FD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8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54ED-5C6B-C542-929B-B7D862C72AA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19D5-5912-7046-8208-1CFC5FD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3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54ED-5C6B-C542-929B-B7D862C72AA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19D5-5912-7046-8208-1CFC5FD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8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54ED-5C6B-C542-929B-B7D862C72AA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19D5-5912-7046-8208-1CFC5FD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54ED-5C6B-C542-929B-B7D862C72AA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19D5-5912-7046-8208-1CFC5FD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6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54ED-5C6B-C542-929B-B7D862C72AA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19D5-5912-7046-8208-1CFC5FD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54ED-5C6B-C542-929B-B7D862C72AA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19D5-5912-7046-8208-1CFC5FD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0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C54ED-5C6B-C542-929B-B7D862C72AA5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819D5-5912-7046-8208-1CFC5FD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501" y="488403"/>
            <a:ext cx="8482571" cy="2534949"/>
          </a:xfrm>
        </p:spPr>
        <p:txBody>
          <a:bodyPr>
            <a:normAutofit/>
          </a:bodyPr>
          <a:lstStyle/>
          <a:p>
            <a:r>
              <a:rPr lang="en-US" dirty="0" smtClean="0"/>
              <a:t>Virtual Engagement: Archival Participation in Social Media Platforms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501" y="3528037"/>
            <a:ext cx="8645385" cy="27886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Ariel Schudson, Access Committee Chair</a:t>
            </a:r>
          </a:p>
          <a:p>
            <a:r>
              <a:rPr lang="en-US" dirty="0" smtClean="0"/>
              <a:t>#AMIA15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SocialMedia</a:t>
            </a:r>
            <a:endParaRPr lang="en-US" dirty="0" smtClean="0"/>
          </a:p>
          <a:p>
            <a:r>
              <a:rPr lang="en-US" dirty="0" smtClean="0"/>
              <a:t>#AMIAAOU</a:t>
            </a:r>
          </a:p>
          <a:p>
            <a:r>
              <a:rPr lang="en-US" dirty="0" smtClean="0"/>
              <a:t>Instagram/Twitter: @</a:t>
            </a:r>
            <a:r>
              <a:rPr lang="en-US" dirty="0" err="1" smtClean="0"/>
              <a:t>archivistariel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err="1" smtClean="0"/>
              <a:t>ArchivistAriel@gmail.com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2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1-17 at 3.57.25 P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3" t="-6539" r="3191" b="35573"/>
          <a:stretch/>
        </p:blipFill>
        <p:spPr>
          <a:xfrm>
            <a:off x="0" y="-683766"/>
            <a:ext cx="8850937" cy="7362684"/>
          </a:xfrm>
        </p:spPr>
      </p:pic>
    </p:spTree>
    <p:extLst>
      <p:ext uri="{BB962C8B-B14F-4D97-AF65-F5344CB8AC3E}">
        <p14:creationId xmlns:p14="http://schemas.microsoft.com/office/powerpoint/2010/main" val="352968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7 at 4.16.17 P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37" r="2708" b="2847"/>
          <a:stretch/>
        </p:blipFill>
        <p:spPr>
          <a:xfrm>
            <a:off x="113968" y="195362"/>
            <a:ext cx="8905887" cy="625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6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1-17 at 4.15.46 P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66" r="6648"/>
          <a:stretch/>
        </p:blipFill>
        <p:spPr>
          <a:xfrm>
            <a:off x="0" y="831718"/>
            <a:ext cx="8873323" cy="52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9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SAA – interactivity and participatory! You don’t have to be there to participate - #AMIA15? Are we doing this right now?</a:t>
            </a:r>
          </a:p>
          <a:p>
            <a:r>
              <a:rPr lang="en-US" dirty="0" smtClean="0"/>
              <a:t>FILM TWITTER- feed the hungry masses! You will incur *more* hungry masses! They are like Audrey Two from LITTLE SHOP OF HORRORS!</a:t>
            </a:r>
          </a:p>
          <a:p>
            <a:r>
              <a:rPr lang="en-US" dirty="0" smtClean="0"/>
              <a:t>TCM Film Fest  - #TCMFF was trending for the first time ever last year! In a </a:t>
            </a:r>
            <a:r>
              <a:rPr lang="en-US" dirty="0" err="1" smtClean="0"/>
              <a:t>Kardashian</a:t>
            </a:r>
            <a:r>
              <a:rPr lang="en-US" dirty="0" smtClean="0"/>
              <a:t>/</a:t>
            </a:r>
            <a:r>
              <a:rPr lang="en-US" dirty="0" err="1" smtClean="0"/>
              <a:t>Bieber</a:t>
            </a:r>
            <a:r>
              <a:rPr lang="en-US" dirty="0" smtClean="0"/>
              <a:t> landscape! SUCCESS!</a:t>
            </a:r>
          </a:p>
        </p:txBody>
      </p:sp>
    </p:spTree>
    <p:extLst>
      <p:ext uri="{BB962C8B-B14F-4D97-AF65-F5344CB8AC3E}">
        <p14:creationId xmlns:p14="http://schemas.microsoft.com/office/powerpoint/2010/main" val="396884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 Your Moneymaker…Online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Archives are in constant need of funding &amp; sometimes have fundraisers</a:t>
            </a:r>
          </a:p>
          <a:p>
            <a:r>
              <a:rPr lang="en-US" dirty="0" smtClean="0"/>
              <a:t>People are constantly curious about what archives/archivists do</a:t>
            </a:r>
          </a:p>
          <a:p>
            <a:r>
              <a:rPr lang="en-US" dirty="0" smtClean="0"/>
              <a:t>Preservation without access is pointless, but we need to start to reconsider ACCESS, newer audiences, and what they might be interested in – monetization is possible!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8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167</Words>
  <Application>Microsoft Macintosh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Virtual Engagement: Archival Participation in Social Media Platforms </vt:lpstr>
      <vt:lpstr>PowerPoint Presentation</vt:lpstr>
      <vt:lpstr>PowerPoint Presentation</vt:lpstr>
      <vt:lpstr>PowerPoint Presentation</vt:lpstr>
      <vt:lpstr>Twitter </vt:lpstr>
      <vt:lpstr>Shake Your Moneymaker…Online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Engagement: Archival Participation in Social Media Platforms </dc:title>
  <dc:creator>Ariel Schudson</dc:creator>
  <cp:lastModifiedBy>Ariel Schudson</cp:lastModifiedBy>
  <cp:revision>9</cp:revision>
  <dcterms:created xsi:type="dcterms:W3CDTF">2015-11-18T00:01:13Z</dcterms:created>
  <dcterms:modified xsi:type="dcterms:W3CDTF">2015-11-18T08:23:07Z</dcterms:modified>
</cp:coreProperties>
</file>