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3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4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7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4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2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2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9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2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5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AA38-A570-4CC3-97AA-84FFC3939EC8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8FF2-ABA1-498A-8964-0F71DE542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rive.google.com/drive/folders/11nyLcZhOcjN5U9Lx5-K2Xdbhmn6x5rvj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010400" cy="3886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Collaborative Notes </a:t>
            </a:r>
            <a:b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</a:br>
            <a:endParaRPr lang="en-US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Nunito Sans" panose="00000500000000000000" pitchFamily="2" charset="0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The International Outreach, Education and Conference committees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/>
            </a:r>
            <a:b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</a:b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are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taking steps to make the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conference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more accessible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/>
            </a:r>
            <a:b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</a:b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to folks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who cannot make it to the conference as well as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to future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on-lookers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Nunito Sans" panose="00000500000000000000" pitchFamily="2" charset="0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We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set up a Google Drive folder with editable Google Docs for all the conference sessions -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organized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per stream, or - for the sessions not part of a stream -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organized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by day.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Nunito Sans" panose="00000500000000000000" pitchFamily="2" charset="0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Nunito Sans" panose="00000500000000000000" pitchFamily="2" charset="0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You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" panose="00000500000000000000" pitchFamily="2" charset="0"/>
              </a:rPr>
              <a:t>can find the full folder at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Nunito Sans" panose="00000500000000000000" pitchFamily="2" charset="0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sz="2800" b="1" u="sng" dirty="0" smtClean="0">
                <a:solidFill>
                  <a:srgbClr val="E66E2C"/>
                </a:solidFill>
                <a:latin typeface="Nunito Sans" panose="00000500000000000000" pitchFamily="2" charset="0"/>
                <a:hlinkClick r:id="rId2"/>
              </a:rPr>
              <a:t>bit.ly/amia18collabnotes</a:t>
            </a:r>
            <a:endParaRPr lang="en-US" sz="2800" b="1" dirty="0">
              <a:solidFill>
                <a:srgbClr val="E66E2C"/>
              </a:solidFill>
              <a:latin typeface="Nunito Sans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"/>
            <a:ext cx="5034560" cy="9207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219200" y="5715000"/>
            <a:ext cx="7010400" cy="0"/>
          </a:xfrm>
          <a:prstGeom prst="line">
            <a:avLst/>
          </a:prstGeom>
          <a:ln>
            <a:solidFill>
              <a:srgbClr val="E6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55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Oscars</dc:creator>
  <cp:lastModifiedBy>Oscars</cp:lastModifiedBy>
  <cp:revision>1</cp:revision>
  <dcterms:created xsi:type="dcterms:W3CDTF">2018-11-18T04:14:19Z</dcterms:created>
  <dcterms:modified xsi:type="dcterms:W3CDTF">2018-11-18T04:23:15Z</dcterms:modified>
</cp:coreProperties>
</file>